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15" r:id="rId2"/>
    <p:sldId id="345" r:id="rId3"/>
    <p:sldId id="316" r:id="rId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0" autoAdjust="0"/>
    <p:restoredTop sz="48590" autoAdjust="0"/>
  </p:normalViewPr>
  <p:slideViewPr>
    <p:cSldViewPr snapToGrid="0" snapToObjects="1">
      <p:cViewPr>
        <p:scale>
          <a:sx n="51" d="100"/>
          <a:sy n="51" d="100"/>
        </p:scale>
        <p:origin x="-152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Activate the Liberator JMX blade</a:t>
          </a:r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Install and run CMC</a:t>
          </a:r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Configure CMC to connect to Liberator. 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3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2CE4262B-40BF-49F4-A65B-D4505E23525D}" type="presOf" srcId="{472602C8-CA54-40A9-8555-70B65EA28F73}" destId="{A58FD876-B609-45AB-ACE4-B310EF456751}" srcOrd="0" destOrd="0" presId="urn:microsoft.com/office/officeart/2005/8/layout/process4"/>
    <dgm:cxn modelId="{37ADDF25-629C-470D-A941-DBA77AEAD8EA}" srcId="{DAFDCCE1-C6A4-431D-90CC-5F8A087A1BAC}" destId="{472602C8-CA54-40A9-8555-70B65EA28F73}" srcOrd="1" destOrd="0" parTransId="{C4306826-4A99-4690-8D97-D84A6B85F3EE}" sibTransId="{B3E4C40B-C24A-4C27-BCE7-145A67B64F8A}"/>
    <dgm:cxn modelId="{2F439CB8-AE9E-4631-8720-697DBC39EF22}" type="presOf" srcId="{DAFDCCE1-C6A4-431D-90CC-5F8A087A1BAC}" destId="{95D3A656-92C6-4736-8E95-7FD1DA7F25D2}" srcOrd="0" destOrd="0" presId="urn:microsoft.com/office/officeart/2005/8/layout/process4"/>
    <dgm:cxn modelId="{A1260741-9526-479C-B453-64D7B53611F4}" type="presOf" srcId="{2DA52980-6A27-49BA-8B77-B697F3969B13}" destId="{7C659590-2083-46A6-88A1-1EE87B2B23CF}" srcOrd="0" destOrd="0" presId="urn:microsoft.com/office/officeart/2005/8/layout/process4"/>
    <dgm:cxn modelId="{12DFD769-9692-419C-B485-FFF622DBD74A}" type="presOf" srcId="{12636DEF-DD0B-4D37-9B84-278F003553FA}" destId="{CC3FCBDB-870F-44CA-9E08-34E90EB99F4F}" srcOrd="0" destOrd="0" presId="urn:microsoft.com/office/officeart/2005/8/layout/process4"/>
    <dgm:cxn modelId="{14E15470-7E91-4900-A962-0392098F8877}" srcId="{DAFDCCE1-C6A4-431D-90CC-5F8A087A1BAC}" destId="{12636DEF-DD0B-4D37-9B84-278F003553FA}" srcOrd="2" destOrd="0" parTransId="{974B3A01-B907-4D18-80BD-391E6359BBC2}" sibTransId="{51AE4873-BB77-48FE-842D-1EA2C3E49F13}"/>
    <dgm:cxn modelId="{9E4A0559-D918-4DA5-ABC7-4F1338BBB538}" type="presParOf" srcId="{95D3A656-92C6-4736-8E95-7FD1DA7F25D2}" destId="{26F9EC10-39B2-4294-9F09-C1CC12866295}" srcOrd="0" destOrd="0" presId="urn:microsoft.com/office/officeart/2005/8/layout/process4"/>
    <dgm:cxn modelId="{DB509B31-80A0-4034-B279-2C541BBFB483}" type="presParOf" srcId="{26F9EC10-39B2-4294-9F09-C1CC12866295}" destId="{CC3FCBDB-870F-44CA-9E08-34E90EB99F4F}" srcOrd="0" destOrd="0" presId="urn:microsoft.com/office/officeart/2005/8/layout/process4"/>
    <dgm:cxn modelId="{08678096-068A-4074-BA96-106D3D89A8B8}" type="presParOf" srcId="{95D3A656-92C6-4736-8E95-7FD1DA7F25D2}" destId="{4DFA76A6-5F0D-4C1A-8477-B4DA097620AA}" srcOrd="1" destOrd="0" presId="urn:microsoft.com/office/officeart/2005/8/layout/process4"/>
    <dgm:cxn modelId="{E31B0B4F-4113-46DD-9C79-4E8D92D2E6D8}" type="presParOf" srcId="{95D3A656-92C6-4736-8E95-7FD1DA7F25D2}" destId="{C8E6446E-B5E5-4DE4-954F-BFBA9BFB6845}" srcOrd="2" destOrd="0" presId="urn:microsoft.com/office/officeart/2005/8/layout/process4"/>
    <dgm:cxn modelId="{F2E05778-34B2-4223-AB50-17364DBDC45A}" type="presParOf" srcId="{C8E6446E-B5E5-4DE4-954F-BFBA9BFB6845}" destId="{A58FD876-B609-45AB-ACE4-B310EF456751}" srcOrd="0" destOrd="0" presId="urn:microsoft.com/office/officeart/2005/8/layout/process4"/>
    <dgm:cxn modelId="{8397F52E-120C-49FB-AF38-61340500ABD8}" type="presParOf" srcId="{95D3A656-92C6-4736-8E95-7FD1DA7F25D2}" destId="{1710FF77-15B3-45B0-BFD2-C5FF2E833258}" srcOrd="3" destOrd="0" presId="urn:microsoft.com/office/officeart/2005/8/layout/process4"/>
    <dgm:cxn modelId="{D028E7B7-70AB-419F-896C-A5C416C5313E}" type="presParOf" srcId="{95D3A656-92C6-4736-8E95-7FD1DA7F25D2}" destId="{8922DBCE-4CDC-4E98-BD18-495A63619A74}" srcOrd="4" destOrd="0" presId="urn:microsoft.com/office/officeart/2005/8/layout/process4"/>
    <dgm:cxn modelId="{898A8942-044F-4AFD-8B5A-90F791198CB2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2383966"/>
          <a:ext cx="6247209" cy="78247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Configure CMC to connect to Liberator. </a:t>
          </a:r>
        </a:p>
      </dsp:txBody>
      <dsp:txXfrm>
        <a:off x="0" y="2383966"/>
        <a:ext cx="6247209" cy="782470"/>
      </dsp:txXfrm>
    </dsp:sp>
    <dsp:sp modelId="{A58FD876-B609-45AB-ACE4-B310EF456751}">
      <dsp:nvSpPr>
        <dsp:cNvPr id="0" name=""/>
        <dsp:cNvSpPr/>
      </dsp:nvSpPr>
      <dsp:spPr>
        <a:xfrm rot="10800000">
          <a:off x="0" y="1192263"/>
          <a:ext cx="6247209" cy="12034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Install and run CMC</a:t>
          </a:r>
        </a:p>
      </dsp:txBody>
      <dsp:txXfrm rot="10800000">
        <a:off x="0" y="1192263"/>
        <a:ext cx="6247209" cy="781959"/>
      </dsp:txXfrm>
    </dsp:sp>
    <dsp:sp modelId="{7C659590-2083-46A6-88A1-1EE87B2B23CF}">
      <dsp:nvSpPr>
        <dsp:cNvPr id="0" name=""/>
        <dsp:cNvSpPr/>
      </dsp:nvSpPr>
      <dsp:spPr>
        <a:xfrm rot="10800000">
          <a:off x="0" y="559"/>
          <a:ext cx="6247209" cy="120344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Activate the Liberator JMX blade</a:t>
          </a:r>
        </a:p>
      </dsp:txBody>
      <dsp:txXfrm rot="10800000">
        <a:off x="0" y="559"/>
        <a:ext cx="6247209" cy="781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53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1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3218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09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Caplin Platform &amp; Integration Suite</a:t>
            </a:r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Caplin Management Console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36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/>
              <a:t>Caplin</a:t>
            </a:r>
            <a:r>
              <a:rPr lang="en-US" sz="3200" dirty="0"/>
              <a:t> Management Console (CMC)</a:t>
            </a:r>
          </a:p>
        </p:txBody>
      </p:sp>
      <p:pic>
        <p:nvPicPr>
          <p:cNvPr id="1026" name="Picture 2" descr="C:\Users\neal\Desktop\CMCDemo\CMCComplexIma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6" y="1417639"/>
            <a:ext cx="5076701" cy="4907477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eal\Desktop\CMCDemo\ExplorerTa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604" y="1833307"/>
            <a:ext cx="4311067" cy="432947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0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GB" dirty="0" smtClean="0"/>
              <a:t>Install the CMC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450" y="344488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56916220"/>
              </p:ext>
            </p:extLst>
          </p:nvPr>
        </p:nvGraphicFramePr>
        <p:xfrm>
          <a:off x="1563290" y="2167003"/>
          <a:ext cx="6247210" cy="316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27342" y="1515649"/>
            <a:ext cx="7455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Follow “Deployment Framework and Caplin Platform” tutorial, Section 7.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96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49</Words>
  <Application>Microsoft Office PowerPoint</Application>
  <PresentationFormat>On-screen Show (4:3)</PresentationFormat>
  <Paragraphs>11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4-3-pp-pres</vt:lpstr>
      <vt:lpstr>Caplin Management Console</vt:lpstr>
      <vt:lpstr>Caplin Management Console (CMC)</vt:lpstr>
      <vt:lpstr>Install the CMC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2013-10-06T12:40:48Z</dcterms:created>
  <dcterms:modified xsi:type="dcterms:W3CDTF">2013-10-06T12:40:56Z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